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embeddedFontLst>
    <p:embeddedFont>
      <p:font typeface="Princess Sofia" panose="020B0604020202020204" charset="0"/>
      <p:regular r:id="rId10"/>
    </p:embeddedFon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Averia Serif Libre" panose="020B0604020202020204" charset="0"/>
      <p:regular r:id="rId15"/>
      <p:bold r:id="rId16"/>
      <p:italic r:id="rId17"/>
      <p:boldItalic r:id="rId1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75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10" Type="http://schemas.openxmlformats.org/officeDocument/2006/relationships/font" Target="fonts/font1.fntdata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9" name="Shape 8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1" name="Shape 1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8" name="Shape 11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4" name="Shape 12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 txBox="1">
            <a:spLocks noGrp="1"/>
          </p:cNvSpPr>
          <p:nvPr>
            <p:ph type="ctrTitle"/>
          </p:nvPr>
        </p:nvSpPr>
        <p:spPr>
          <a:xfrm>
            <a:off x="1524000" y="1122362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Font typeface="Princess Sofia"/>
              <a:buNone/>
              <a:defRPr sz="6000" b="0" i="0" u="none" strike="noStrike" cap="none">
                <a:solidFill>
                  <a:schemeClr val="lt1"/>
                </a:solidFill>
                <a:latin typeface="Princess Sofia"/>
                <a:ea typeface="Princess Sofia"/>
                <a:cs typeface="Princess Sofia"/>
                <a:sym typeface="Princess Sofia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90000"/>
              </a:lnSpc>
              <a:spcBef>
                <a:spcPts val="1000"/>
              </a:spcBef>
              <a:buClr>
                <a:schemeClr val="lt1"/>
              </a:buClr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1pPr>
            <a:lvl2pPr marL="457200" marR="0" lvl="1" indent="0" algn="ctr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2pPr>
            <a:lvl3pPr marL="914400" marR="0" lvl="2" indent="0" algn="ctr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3pPr>
            <a:lvl4pPr marL="1371600" marR="0" lvl="3" indent="0" algn="ctr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4pPr>
            <a:lvl5pPr marL="1828800" marR="0" lvl="4" indent="0" algn="ctr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5pPr>
            <a:lvl6pPr marL="2286000" marR="0" lvl="5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itle and Vertical 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Font typeface="Princess Sofia"/>
              <a:buNone/>
              <a:defRPr sz="4400" b="0" i="0" u="none" strike="noStrike" cap="none">
                <a:solidFill>
                  <a:schemeClr val="lt1"/>
                </a:solidFill>
                <a:latin typeface="Princess Sofia"/>
                <a:ea typeface="Princess Sofia"/>
                <a:cs typeface="Princess Sofia"/>
                <a:sym typeface="Princess Sofia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5"/>
            <a:ext cx="4351338" cy="10515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lt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3" name="Shape 7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Vertical Title and 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Font typeface="Princess Sofia"/>
              <a:buNone/>
              <a:defRPr sz="4400" b="0" i="0" u="none" strike="noStrike" cap="none">
                <a:solidFill>
                  <a:schemeClr val="lt1"/>
                </a:solidFill>
                <a:latin typeface="Princess Sofia"/>
                <a:ea typeface="Princess Sofia"/>
                <a:cs typeface="Princess Sofia"/>
                <a:sym typeface="Princess Sofia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5"/>
            <a:ext cx="5811838" cy="7734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lt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8" name="Shape 7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838200" y="10158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rgbClr val="66CCFF"/>
              </a:buClr>
              <a:buFont typeface="Princess Sofia"/>
              <a:buNone/>
              <a:defRPr sz="5400" b="0" i="0" u="none" strike="noStrike" cap="none">
                <a:solidFill>
                  <a:srgbClr val="66CCFF"/>
                </a:solidFill>
                <a:latin typeface="Princess Sofia"/>
                <a:ea typeface="Princess Sofia"/>
                <a:cs typeface="Princess Sofia"/>
                <a:sym typeface="Princess Sofia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body" idx="1"/>
          </p:nvPr>
        </p:nvSpPr>
        <p:spPr>
          <a:xfrm>
            <a:off x="838200" y="2520776"/>
            <a:ext cx="10515599" cy="365618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457200" marR="0" lvl="0" indent="-254000" algn="l" rtl="0">
              <a:lnSpc>
                <a:spcPct val="90000"/>
              </a:lnSpc>
              <a:spcBef>
                <a:spcPts val="1000"/>
              </a:spcBef>
              <a:buClr>
                <a:schemeClr val="lt1"/>
              </a:buClr>
              <a:buSzPct val="100000"/>
              <a:buFont typeface="Noto Sans Symbols"/>
              <a:buChar char="❖"/>
              <a:defRPr sz="3200" b="0" i="0" u="none" strike="noStrike" cap="none">
                <a:solidFill>
                  <a:schemeClr val="lt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1pPr>
            <a:lvl2pPr marL="914400" marR="0" lvl="1" indent="-2540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Noto Sans Symbols"/>
              <a:buChar char="❖"/>
              <a:defRPr sz="3200" b="0" i="0" u="none" strike="noStrike" cap="none">
                <a:solidFill>
                  <a:schemeClr val="lt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2pPr>
            <a:lvl3pPr marL="1371600" marR="0" lvl="2" indent="-2540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Noto Sans Symbols"/>
              <a:buChar char="❖"/>
              <a:defRPr sz="3200" b="0" i="0" u="none" strike="noStrike" cap="none">
                <a:solidFill>
                  <a:schemeClr val="lt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3pPr>
            <a:lvl4pPr marL="1828800" marR="0" lvl="3" indent="-2540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Noto Sans Symbols"/>
              <a:buChar char="❖"/>
              <a:defRPr sz="3200" b="0" i="0" u="none" strike="noStrike" cap="none">
                <a:solidFill>
                  <a:schemeClr val="lt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4pPr>
            <a:lvl5pPr marL="2286000" marR="0" lvl="4" indent="-2540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Noto Sans Symbols"/>
              <a:buChar char="❖"/>
              <a:defRPr sz="3200" b="0" i="0" u="none" strike="noStrike" cap="none">
                <a:solidFill>
                  <a:schemeClr val="lt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 txBox="1">
            <a:spLocks noGrp="1"/>
          </p:cNvSpPr>
          <p:nvPr>
            <p:ph type="title"/>
          </p:nvPr>
        </p:nvSpPr>
        <p:spPr>
          <a:xfrm>
            <a:off x="839787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66CCFF"/>
              </a:buClr>
              <a:buFont typeface="Princess Sofia"/>
              <a:buNone/>
              <a:defRPr sz="5400" b="0" i="0" u="none" strike="noStrike" cap="none">
                <a:solidFill>
                  <a:srgbClr val="66CCFF"/>
                </a:solidFill>
                <a:latin typeface="Princess Sofia"/>
                <a:ea typeface="Princess Sofia"/>
                <a:cs typeface="Princess Sofia"/>
                <a:sym typeface="Princess Sofia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body" idx="1"/>
          </p:nvPr>
        </p:nvSpPr>
        <p:spPr>
          <a:xfrm>
            <a:off x="839787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lt1"/>
              </a:buClr>
              <a:buFont typeface="Arial"/>
              <a:buNone/>
              <a:defRPr sz="2400" b="1" i="0" u="none" strike="noStrike" cap="none">
                <a:solidFill>
                  <a:schemeClr val="lt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800" b="1" i="0" u="none" strike="noStrike" cap="none">
                <a:solidFill>
                  <a:schemeClr val="lt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body" idx="2"/>
          </p:nvPr>
        </p:nvSpPr>
        <p:spPr>
          <a:xfrm>
            <a:off x="839787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lt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7" cy="82391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lt1"/>
              </a:buClr>
              <a:buFont typeface="Arial"/>
              <a:buNone/>
              <a:defRPr sz="2400" b="1" i="0" u="none" strike="noStrike" cap="none">
                <a:solidFill>
                  <a:schemeClr val="lt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800" b="1" i="0" u="none" strike="noStrike" cap="none">
                <a:solidFill>
                  <a:schemeClr val="lt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7" cy="36845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lt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599" cy="28527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Font typeface="Princess Sofia"/>
              <a:buNone/>
              <a:defRPr sz="6000" b="0" i="0" u="none" strike="noStrike" cap="none">
                <a:solidFill>
                  <a:schemeClr val="lt1"/>
                </a:solidFill>
                <a:latin typeface="Princess Sofia"/>
                <a:ea typeface="Princess Sofia"/>
                <a:cs typeface="Princess Sofia"/>
                <a:sym typeface="Princess Sofia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body" idx="1"/>
          </p:nvPr>
        </p:nvSpPr>
        <p:spPr>
          <a:xfrm>
            <a:off x="831850" y="4589462"/>
            <a:ext cx="10515599" cy="15001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rgbClr val="888888"/>
              </a:buClr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Font typeface="Princess Sofia"/>
              <a:buNone/>
              <a:defRPr sz="4400" b="0" i="0" u="none" strike="noStrike" cap="none">
                <a:solidFill>
                  <a:schemeClr val="lt1"/>
                </a:solidFill>
                <a:latin typeface="Princess Sofia"/>
                <a:ea typeface="Princess Sofia"/>
                <a:cs typeface="Princess Sofia"/>
                <a:sym typeface="Princess Sofia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lt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lt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Font typeface="Princess Sofia"/>
              <a:buNone/>
              <a:defRPr sz="4400" b="0" i="0" u="none" strike="noStrike" cap="none">
                <a:solidFill>
                  <a:schemeClr val="lt1"/>
                </a:solidFill>
                <a:latin typeface="Princess Sofia"/>
                <a:ea typeface="Princess Sofia"/>
                <a:cs typeface="Princess Sofia"/>
                <a:sym typeface="Princess Sofia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7" cy="1600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Font typeface="Princess Sofia"/>
              <a:buNone/>
              <a:defRPr sz="3200" b="0" i="0" u="none" strike="noStrike" cap="none">
                <a:solidFill>
                  <a:schemeClr val="lt1"/>
                </a:solidFill>
                <a:latin typeface="Princess Sofia"/>
                <a:ea typeface="Princess Sofia"/>
                <a:cs typeface="Princess Sofia"/>
                <a:sym typeface="Princess Sofia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body" idx="1"/>
          </p:nvPr>
        </p:nvSpPr>
        <p:spPr>
          <a:xfrm>
            <a:off x="5183187" y="987425"/>
            <a:ext cx="6172199" cy="48736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25400" algn="l" rtl="0">
              <a:lnSpc>
                <a:spcPct val="90000"/>
              </a:lnSpc>
              <a:spcBef>
                <a:spcPts val="1000"/>
              </a:spcBef>
              <a:buClr>
                <a:schemeClr val="lt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lt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1pPr>
            <a:lvl2pPr marL="685800" marR="0" lvl="1" indent="-508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2pPr>
            <a:lvl3pPr marL="1143000" marR="0" lvl="2" indent="-762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3pPr>
            <a:lvl4pPr marL="1600200" marR="0" lvl="3" indent="-1016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4pPr>
            <a:lvl5pPr marL="2057400" marR="0" lvl="4" indent="-1016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5pPr>
            <a:lvl6pPr marL="2514600" marR="0" lvl="5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body" idx="2"/>
          </p:nvPr>
        </p:nvSpPr>
        <p:spPr>
          <a:xfrm>
            <a:off x="839787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lt1"/>
              </a:buClr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7" cy="1600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Font typeface="Princess Sofia"/>
              <a:buNone/>
              <a:defRPr sz="3200" b="0" i="0" u="none" strike="noStrike" cap="none">
                <a:solidFill>
                  <a:schemeClr val="lt1"/>
                </a:solidFill>
                <a:latin typeface="Princess Sofia"/>
                <a:ea typeface="Princess Sofia"/>
                <a:cs typeface="Princess Sofia"/>
                <a:sym typeface="Princess Sofia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63" name="Shape 63"/>
          <p:cNvSpPr>
            <a:spLocks noGrp="1"/>
          </p:cNvSpPr>
          <p:nvPr>
            <p:ph type="pic" idx="2"/>
          </p:nvPr>
        </p:nvSpPr>
        <p:spPr>
          <a:xfrm>
            <a:off x="5183187" y="987425"/>
            <a:ext cx="6172199" cy="48736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lt1"/>
              </a:buClr>
              <a:buFont typeface="Arial"/>
              <a:buNone/>
              <a:defRPr sz="3200" b="0" i="0" u="none" strike="noStrike" cap="none">
                <a:solidFill>
                  <a:schemeClr val="lt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839787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lt1"/>
              </a:buClr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6" name="Shape 6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3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Font typeface="Princess Sofia"/>
              <a:buNone/>
              <a:defRPr sz="4400" b="0" i="0" u="none" strike="noStrike" cap="none">
                <a:solidFill>
                  <a:schemeClr val="lt1"/>
                </a:solidFill>
                <a:latin typeface="Princess Sofia"/>
                <a:ea typeface="Princess Sofia"/>
                <a:cs typeface="Princess Sofia"/>
                <a:sym typeface="Princess Sofia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599" cy="43513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lt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Shape 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Shape 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/>
          <p:nvPr/>
        </p:nvSpPr>
        <p:spPr>
          <a:xfrm>
            <a:off x="0" y="2216425"/>
            <a:ext cx="12192000" cy="1997765"/>
          </a:xfrm>
          <a:prstGeom prst="flowChartProcess">
            <a:avLst/>
          </a:prstGeom>
          <a:solidFill>
            <a:schemeClr val="dk1">
              <a:alpha val="75686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Shape 85"/>
          <p:cNvSpPr txBox="1">
            <a:spLocks noGrp="1"/>
          </p:cNvSpPr>
          <p:nvPr>
            <p:ph type="ctrTitle"/>
          </p:nvPr>
        </p:nvSpPr>
        <p:spPr>
          <a:xfrm>
            <a:off x="1524000" y="1122362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rgbClr val="66CCFF"/>
              </a:buClr>
              <a:buSzPct val="25000"/>
              <a:buFont typeface="Princess Sofia"/>
              <a:buNone/>
            </a:pPr>
            <a:r>
              <a:rPr lang="en-US" sz="6000" b="0" i="0" u="none" strike="noStrike" cap="none">
                <a:solidFill>
                  <a:srgbClr val="66CCFF"/>
                </a:solidFill>
                <a:latin typeface="Princess Sofia"/>
                <a:ea typeface="Princess Sofia"/>
                <a:cs typeface="Princess Sofia"/>
                <a:sym typeface="Princess Sofia"/>
              </a:rPr>
              <a:t>Abra-Bawk-Dabra</a:t>
            </a:r>
          </a:p>
        </p:txBody>
      </p:sp>
      <p:sp>
        <p:nvSpPr>
          <p:cNvPr id="86" name="Shape 86"/>
          <p:cNvSpPr txBox="1"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2400" b="0" i="0" u="none" strike="noStrike" cap="none">
                <a:solidFill>
                  <a:schemeClr val="lt1"/>
                </a:solidFill>
                <a:latin typeface="Averia Serif Libre"/>
                <a:ea typeface="Averia Serif Libre"/>
                <a:cs typeface="Averia Serif Libre"/>
                <a:sym typeface="Averia Serif Libre"/>
              </a:rPr>
              <a:t>Kelly Abramowitz, Jack Shen, Ben Filbert</a:t>
            </a:r>
            <a:br>
              <a:rPr lang="en-US" sz="2400" b="0" i="0" u="none" strike="noStrike" cap="none">
                <a:solidFill>
                  <a:schemeClr val="lt1"/>
                </a:solidFill>
                <a:latin typeface="Averia Serif Libre"/>
                <a:ea typeface="Averia Serif Libre"/>
                <a:cs typeface="Averia Serif Libre"/>
                <a:sym typeface="Averia Serif Libre"/>
              </a:rPr>
            </a:br>
            <a:endParaRPr lang="en-US" sz="2400" b="0" i="0" u="none" strike="noStrike" cap="none">
              <a:solidFill>
                <a:schemeClr val="lt1"/>
              </a:solidFill>
              <a:latin typeface="Averia Serif Libre"/>
              <a:ea typeface="Averia Serif Libre"/>
              <a:cs typeface="Averia Serif Libre"/>
              <a:sym typeface="Averia Serif Libre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>
            <a:spLocks noGrp="1"/>
          </p:cNvSpPr>
          <p:nvPr>
            <p:ph type="title"/>
          </p:nvPr>
        </p:nvSpPr>
        <p:spPr>
          <a:xfrm>
            <a:off x="838200" y="10158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rgbClr val="66CCD5"/>
              </a:buClr>
              <a:buSzPct val="25000"/>
              <a:buFont typeface="Princess Sofia"/>
              <a:buNone/>
            </a:pPr>
            <a:r>
              <a:rPr lang="en-US" sz="5400" b="0" i="0" u="none" strike="noStrike" cap="none">
                <a:solidFill>
                  <a:srgbClr val="66CCD5"/>
                </a:solidFill>
                <a:latin typeface="Princess Sofia"/>
                <a:ea typeface="Princess Sofia"/>
                <a:cs typeface="Princess Sofia"/>
                <a:sym typeface="Princess Sofia"/>
              </a:rPr>
              <a:t>Overview</a:t>
            </a:r>
          </a:p>
        </p:txBody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838200" y="2520776"/>
            <a:ext cx="10515599" cy="365618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Noto Sans Symbols"/>
              <a:buChar char="❖"/>
            </a:pPr>
            <a:r>
              <a:rPr lang="en-US" sz="3200" b="0" i="0" u="none" strike="noStrike" cap="none">
                <a:solidFill>
                  <a:schemeClr val="lt1"/>
                </a:solidFill>
                <a:latin typeface="Averia Serif Libre"/>
                <a:ea typeface="Averia Serif Libre"/>
                <a:cs typeface="Averia Serif Libre"/>
                <a:sym typeface="Averia Serif Libre"/>
              </a:rPr>
              <a:t>Takes the role of a chicken wizard</a:t>
            </a:r>
          </a:p>
          <a:p>
            <a:pPr marL="457200" marR="0" lvl="0" indent="-457200" algn="l" rtl="0">
              <a:lnSpc>
                <a:spcPct val="90000"/>
              </a:lnSpc>
              <a:spcBef>
                <a:spcPts val="1000"/>
              </a:spcBef>
              <a:buClr>
                <a:schemeClr val="lt1"/>
              </a:buClr>
              <a:buSzPct val="100000"/>
              <a:buFont typeface="Noto Sans Symbols"/>
              <a:buChar char="❖"/>
            </a:pPr>
            <a:r>
              <a:rPr lang="en-US" sz="3200" b="0" i="0" u="none" strike="noStrike" cap="none">
                <a:solidFill>
                  <a:schemeClr val="lt1"/>
                </a:solidFill>
                <a:latin typeface="Averia Serif Libre"/>
                <a:ea typeface="Averia Serif Libre"/>
                <a:cs typeface="Averia Serif Libre"/>
                <a:sym typeface="Averia Serif Libre"/>
              </a:rPr>
              <a:t>Tetris-esque puzzle</a:t>
            </a:r>
            <a:r>
              <a:rPr lang="en-US"/>
              <a:t> to fight a dragon</a:t>
            </a:r>
          </a:p>
          <a:p>
            <a:pPr marR="0" lvl="1" algn="l" rtl="0">
              <a:lnSpc>
                <a:spcPct val="90000"/>
              </a:lnSpc>
              <a:spcBef>
                <a:spcPts val="1000"/>
              </a:spcBef>
            </a:pPr>
            <a:r>
              <a:rPr lang="en-US"/>
              <a:t>Collects gems upon line-clearing to power up attacks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title"/>
          </p:nvPr>
        </p:nvSpPr>
        <p:spPr>
          <a:xfrm>
            <a:off x="838200" y="10158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rgbClr val="66CCFF"/>
              </a:buClr>
              <a:buSzPct val="25000"/>
              <a:buFont typeface="Princess Sofia"/>
              <a:buNone/>
            </a:pPr>
            <a:r>
              <a:rPr lang="en-US" sz="5400" b="0" i="0" u="none" strike="noStrike" cap="none">
                <a:solidFill>
                  <a:srgbClr val="66CCFF"/>
                </a:solidFill>
                <a:latin typeface="Princess Sofia"/>
                <a:ea typeface="Princess Sofia"/>
                <a:cs typeface="Princess Sofia"/>
                <a:sym typeface="Princess Sofia"/>
              </a:rPr>
              <a:t>Specifications</a:t>
            </a:r>
          </a:p>
        </p:txBody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838200" y="2520776"/>
            <a:ext cx="10515599" cy="365618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Noto Sans Symbols"/>
              <a:buChar char="❖"/>
            </a:pPr>
            <a:r>
              <a:rPr lang="en-US" sz="3200" b="0" i="0" u="none" strike="noStrike" cap="none">
                <a:solidFill>
                  <a:schemeClr val="lt1"/>
                </a:solidFill>
                <a:latin typeface="Averia Serif Libre"/>
                <a:ea typeface="Averia Serif Libre"/>
                <a:cs typeface="Averia Serif Libre"/>
                <a:sym typeface="Averia Serif Libre"/>
              </a:rPr>
              <a:t>PC game</a:t>
            </a:r>
          </a:p>
          <a:p>
            <a:pPr marL="457200" marR="0" lvl="0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Noto Sans Symbols"/>
              <a:buChar char="❖"/>
            </a:pPr>
            <a:r>
              <a:rPr lang="en-US" sz="3200" b="0" i="0" u="none" strike="noStrike" cap="none">
                <a:solidFill>
                  <a:schemeClr val="lt1"/>
                </a:solidFill>
                <a:latin typeface="Averia Serif Libre"/>
                <a:ea typeface="Averia Serif Libre"/>
                <a:cs typeface="Averia Serif Libre"/>
                <a:sym typeface="Averia Serif Libre"/>
              </a:rPr>
              <a:t>Using GameMaker</a:t>
            </a:r>
          </a:p>
          <a:p>
            <a:pPr marL="457200" marR="0" lvl="0" indent="-457200" algn="l" rtl="0">
              <a:lnSpc>
                <a:spcPct val="90000"/>
              </a:lnSpc>
              <a:spcBef>
                <a:spcPts val="1000"/>
              </a:spcBef>
              <a:buClr>
                <a:schemeClr val="lt1"/>
              </a:buClr>
              <a:buSzPct val="100000"/>
              <a:buFont typeface="Noto Sans Symbols"/>
              <a:buChar char="❖"/>
            </a:pPr>
            <a:r>
              <a:rPr lang="en-US" sz="3200" b="0" i="0" u="none" strike="noStrike" cap="none">
                <a:solidFill>
                  <a:schemeClr val="lt1"/>
                </a:solidFill>
                <a:latin typeface="Averia Serif Libre"/>
                <a:ea typeface="Averia Serif Libre"/>
                <a:cs typeface="Averia Serif Libre"/>
                <a:sym typeface="Averia Serif Libre"/>
              </a:rPr>
              <a:t>Lighthearted &amp; Humorous puzzle game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>
            <a:spLocks noGrp="1"/>
          </p:cNvSpPr>
          <p:nvPr>
            <p:ph type="title"/>
          </p:nvPr>
        </p:nvSpPr>
        <p:spPr>
          <a:xfrm>
            <a:off x="838200" y="10158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rgbClr val="66CCFF"/>
              </a:buClr>
              <a:buSzPct val="25000"/>
              <a:buFont typeface="Princess Sofia"/>
              <a:buNone/>
            </a:pPr>
            <a:r>
              <a:rPr lang="en-US" sz="5400" b="0" i="0" u="none" strike="noStrike" cap="none">
                <a:solidFill>
                  <a:srgbClr val="66CCFF"/>
                </a:solidFill>
                <a:latin typeface="Princess Sofia"/>
                <a:ea typeface="Princess Sofia"/>
                <a:cs typeface="Princess Sofia"/>
                <a:sym typeface="Princess Sofia"/>
              </a:rPr>
              <a:t>Plot</a:t>
            </a:r>
          </a:p>
        </p:txBody>
      </p:sp>
      <p:sp>
        <p:nvSpPr>
          <p:cNvPr id="104" name="Shape 104"/>
          <p:cNvSpPr txBox="1">
            <a:spLocks noGrp="1"/>
          </p:cNvSpPr>
          <p:nvPr>
            <p:ph type="body" idx="1"/>
          </p:nvPr>
        </p:nvSpPr>
        <p:spPr>
          <a:xfrm>
            <a:off x="838200" y="2520776"/>
            <a:ext cx="10515599" cy="365618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Noto Sans Symbols"/>
              <a:buChar char="❖"/>
            </a:pPr>
            <a:r>
              <a:rPr lang="en-US" sz="3200" b="0" i="0" u="none" strike="noStrike" cap="none">
                <a:solidFill>
                  <a:schemeClr val="lt1"/>
                </a:solidFill>
                <a:latin typeface="Averia Serif Libre"/>
                <a:ea typeface="Averia Serif Libre"/>
                <a:cs typeface="Averia Serif Libre"/>
                <a:sym typeface="Averia Serif Libre"/>
              </a:rPr>
              <a:t>Chicken Wizard</a:t>
            </a:r>
          </a:p>
          <a:p>
            <a:pPr marL="457200" marR="0" lvl="0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Noto Sans Symbols"/>
              <a:buChar char="❖"/>
            </a:pPr>
            <a:r>
              <a:rPr lang="en-US" sz="3200" b="0" i="0" u="none" strike="noStrike" cap="none">
                <a:solidFill>
                  <a:schemeClr val="lt1"/>
                </a:solidFill>
                <a:latin typeface="Averia Serif Libre"/>
                <a:ea typeface="Averia Serif Libre"/>
                <a:cs typeface="Averia Serif Libre"/>
                <a:sym typeface="Averia Serif Libre"/>
              </a:rPr>
              <a:t>Wants to be human again</a:t>
            </a:r>
          </a:p>
          <a:p>
            <a:pPr marL="457200" marR="0" lvl="0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Noto Sans Symbols"/>
              <a:buChar char="❖"/>
            </a:pPr>
            <a:r>
              <a:rPr lang="en-US" sz="3200" b="0" i="0" u="none" strike="noStrike" cap="none">
                <a:solidFill>
                  <a:schemeClr val="lt1"/>
                </a:solidFill>
                <a:latin typeface="Averia Serif Libre"/>
                <a:ea typeface="Averia Serif Libre"/>
                <a:cs typeface="Averia Serif Libre"/>
                <a:sym typeface="Averia Serif Libre"/>
              </a:rPr>
              <a:t>Fight the dragon to get the potion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Shape 109" descr="ConceptGMAP.jpg"/>
          <p:cNvPicPr preferRelativeResize="0"/>
          <p:nvPr/>
        </p:nvPicPr>
        <p:blipFill rotWithShape="1">
          <a:blip r:embed="rId3">
            <a:alphaModFix/>
          </a:blip>
          <a:srcRect l="19646" t="8256" b="22298"/>
          <a:stretch/>
        </p:blipFill>
        <p:spPr>
          <a:xfrm>
            <a:off x="6240162" y="9"/>
            <a:ext cx="595169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648929" y="629266"/>
            <a:ext cx="4812900" cy="1676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rgbClr val="66CCFF"/>
              </a:buClr>
              <a:buSzPct val="25000"/>
              <a:buFont typeface="Princess Sofia"/>
              <a:buNone/>
            </a:pPr>
            <a:r>
              <a:rPr lang="en-US" sz="5400" b="0" i="0" u="none" strike="noStrike" cap="none">
                <a:solidFill>
                  <a:srgbClr val="66CCFF"/>
                </a:solidFill>
                <a:latin typeface="Princess Sofia"/>
                <a:ea typeface="Princess Sofia"/>
                <a:cs typeface="Princess Sofia"/>
                <a:sym typeface="Princess Sofia"/>
              </a:rPr>
              <a:t>Art &amp; Characters</a:t>
            </a: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648929" y="2438400"/>
            <a:ext cx="4812900" cy="37854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Noto Sans Symbols"/>
              <a:buChar char="❖"/>
            </a:pPr>
            <a:r>
              <a:rPr lang="en-US" sz="3200" b="0" i="0" u="none" strike="noStrike" cap="none">
                <a:solidFill>
                  <a:schemeClr val="lt1"/>
                </a:solidFill>
                <a:latin typeface="Averia Serif Libre"/>
                <a:ea typeface="Averia Serif Libre"/>
                <a:cs typeface="Averia Serif Libre"/>
                <a:sym typeface="Averia Serif Libre"/>
              </a:rPr>
              <a:t>Happy &amp; Colorful</a:t>
            </a:r>
          </a:p>
          <a:p>
            <a:pPr marL="457200" marR="0" lvl="0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Noto Sans Symbols"/>
              <a:buChar char="❖"/>
            </a:pPr>
            <a:r>
              <a:rPr lang="en-US" sz="3200" b="0" i="0" u="none" strike="noStrike" cap="none">
                <a:solidFill>
                  <a:schemeClr val="lt1"/>
                </a:solidFill>
                <a:latin typeface="Averia Serif Libre"/>
                <a:ea typeface="Averia Serif Libre"/>
                <a:cs typeface="Averia Serif Libre"/>
                <a:sym typeface="Averia Serif Libre"/>
              </a:rPr>
              <a:t>Clucky (PC)</a:t>
            </a:r>
          </a:p>
          <a:p>
            <a:pPr marL="457200" marR="0" lvl="0" indent="-457200" algn="l" rtl="0">
              <a:lnSpc>
                <a:spcPct val="90000"/>
              </a:lnSpc>
              <a:spcBef>
                <a:spcPts val="1000"/>
              </a:spcBef>
              <a:buClr>
                <a:schemeClr val="lt1"/>
              </a:buClr>
              <a:buSzPct val="100000"/>
              <a:buFont typeface="Noto Sans Symbols"/>
              <a:buChar char="❖"/>
            </a:pPr>
            <a:r>
              <a:rPr lang="en-US" sz="3200" b="0" i="0" u="none" strike="noStrike" cap="none">
                <a:solidFill>
                  <a:schemeClr val="lt1"/>
                </a:solidFill>
                <a:latin typeface="Averia Serif Libre"/>
                <a:ea typeface="Averia Serif Libre"/>
                <a:cs typeface="Averia Serif Libre"/>
                <a:sym typeface="Averia Serif Libre"/>
              </a:rPr>
              <a:t>Spike (Boss)</a:t>
            </a:r>
          </a:p>
        </p:txBody>
      </p:sp>
      <p:pic>
        <p:nvPicPr>
          <p:cNvPr id="112" name="Shape 112" descr="Blue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7200" y="4319425"/>
            <a:ext cx="2424500" cy="242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Shape 113" descr="Green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96325" y="4620900"/>
            <a:ext cx="2237100" cy="223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Shape 114" descr="DRagon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600451" y="359676"/>
            <a:ext cx="3157825" cy="3612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Shape 115" descr="Chicken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901412" y="3363412"/>
            <a:ext cx="3248025" cy="3171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>
            <a:spLocks noGrp="1"/>
          </p:cNvSpPr>
          <p:nvPr>
            <p:ph type="title"/>
          </p:nvPr>
        </p:nvSpPr>
        <p:spPr>
          <a:xfrm>
            <a:off x="838200" y="10158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rgbClr val="66CCFF"/>
              </a:buClr>
              <a:buSzPct val="25000"/>
              <a:buFont typeface="Princess Sofia"/>
              <a:buNone/>
            </a:pPr>
            <a:r>
              <a:rPr lang="en-US" sz="5400" b="0" i="0" u="none" strike="noStrike" cap="none">
                <a:solidFill>
                  <a:srgbClr val="66CCFF"/>
                </a:solidFill>
                <a:latin typeface="Princess Sofia"/>
                <a:ea typeface="Princess Sofia"/>
                <a:cs typeface="Princess Sofia"/>
                <a:sym typeface="Princess Sofia"/>
              </a:rPr>
              <a:t>Gameplay - Puzzle</a:t>
            </a:r>
          </a:p>
        </p:txBody>
      </p:sp>
      <p:sp>
        <p:nvSpPr>
          <p:cNvPr id="121" name="Shape 121"/>
          <p:cNvSpPr txBox="1">
            <a:spLocks noGrp="1"/>
          </p:cNvSpPr>
          <p:nvPr>
            <p:ph type="body" idx="1"/>
          </p:nvPr>
        </p:nvSpPr>
        <p:spPr>
          <a:xfrm>
            <a:off x="838200" y="2520776"/>
            <a:ext cx="10515599" cy="365618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Noto Sans Symbols"/>
              <a:buChar char="❖"/>
            </a:pPr>
            <a:r>
              <a:rPr lang="en-US" sz="3200" b="0" i="0" u="none" strike="noStrike" cap="none">
                <a:solidFill>
                  <a:schemeClr val="lt1"/>
                </a:solidFill>
                <a:latin typeface="Averia Serif Libre"/>
                <a:ea typeface="Averia Serif Libre"/>
                <a:cs typeface="Averia Serif Libre"/>
                <a:sym typeface="Averia Serif Libre"/>
              </a:rPr>
              <a:t>Defend against boss attacks by stacking a barrier (not too high!)</a:t>
            </a:r>
          </a:p>
          <a:p>
            <a:pPr marL="457200" marR="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Noto Sans Symbols"/>
              <a:buChar char="❖"/>
            </a:pPr>
            <a:r>
              <a:rPr lang="en-US"/>
              <a:t>Have attack and healing powers, filled up through collecting gems.</a:t>
            </a:r>
          </a:p>
          <a:p>
            <a:pPr marL="457200" marR="0" lvl="0" indent="-457200" algn="l" rtl="0">
              <a:lnSpc>
                <a:spcPct val="90000"/>
              </a:lnSpc>
              <a:spcBef>
                <a:spcPts val="1000"/>
              </a:spcBef>
              <a:buClr>
                <a:schemeClr val="lt1"/>
              </a:buClr>
              <a:buSzPct val="100000"/>
              <a:buFont typeface="Noto Sans Symbols"/>
              <a:buChar char="❖"/>
            </a:pPr>
            <a:r>
              <a:rPr lang="en-US"/>
              <a:t>Defend against fireballs that do 20 damage</a:t>
            </a:r>
          </a:p>
          <a:p>
            <a:pPr marL="457200" marR="0" lvl="0" indent="-457200" algn="l" rtl="0">
              <a:lnSpc>
                <a:spcPct val="90000"/>
              </a:lnSpc>
              <a:spcBef>
                <a:spcPts val="1000"/>
              </a:spcBef>
              <a:buClr>
                <a:schemeClr val="lt1"/>
              </a:buClr>
              <a:buSzPct val="100000"/>
              <a:buFont typeface="Noto Sans Symbols"/>
              <a:buChar char="❖"/>
            </a:pPr>
            <a:r>
              <a:rPr lang="en-US"/>
              <a:t>Defeat the dragon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 txBox="1">
            <a:spLocks noGrp="1"/>
          </p:cNvSpPr>
          <p:nvPr>
            <p:ph type="title"/>
          </p:nvPr>
        </p:nvSpPr>
        <p:spPr>
          <a:xfrm>
            <a:off x="838200" y="1015825"/>
            <a:ext cx="10515600" cy="13256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SzPct val="25000"/>
              <a:buFont typeface="Princess Sofia"/>
              <a:buNone/>
            </a:pPr>
            <a:r>
              <a:rPr lang="en-US" sz="5400" b="0" i="0" u="none" strike="noStrike" cap="none">
                <a:solidFill>
                  <a:schemeClr val="accent1"/>
                </a:solidFill>
                <a:latin typeface="Princess Sofia"/>
                <a:ea typeface="Princess Sofia"/>
                <a:cs typeface="Princess Sofia"/>
                <a:sym typeface="Princess Sofia"/>
              </a:rPr>
              <a:t>Controls</a:t>
            </a:r>
          </a:p>
        </p:txBody>
      </p:sp>
      <p:sp>
        <p:nvSpPr>
          <p:cNvPr id="127" name="Shape 127"/>
          <p:cNvSpPr txBox="1">
            <a:spLocks noGrp="1"/>
          </p:cNvSpPr>
          <p:nvPr>
            <p:ph type="body" idx="1"/>
          </p:nvPr>
        </p:nvSpPr>
        <p:spPr>
          <a:xfrm>
            <a:off x="838200" y="2520776"/>
            <a:ext cx="10515600" cy="3656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lvl="0" indent="0" rtl="0">
              <a:spcBef>
                <a:spcPts val="0"/>
              </a:spcBef>
              <a:buClr>
                <a:srgbClr val="92D050"/>
              </a:buClr>
              <a:buSzPct val="25000"/>
              <a:buFont typeface="Arial"/>
              <a:buNone/>
            </a:pPr>
            <a:r>
              <a:rPr lang="en-US" sz="2800">
                <a:solidFill>
                  <a:srgbClr val="92D050"/>
                </a:solidFill>
              </a:rPr>
              <a:t>[A][D]: </a:t>
            </a:r>
            <a:r>
              <a:rPr lang="en-US" sz="2800"/>
              <a:t>Move block left/right</a:t>
            </a:r>
            <a:br>
              <a:rPr lang="en-US" sz="2800"/>
            </a:br>
            <a:r>
              <a:rPr lang="en-US" sz="2800">
                <a:solidFill>
                  <a:srgbClr val="92D050"/>
                </a:solidFill>
              </a:rPr>
              <a:t>[W]: </a:t>
            </a:r>
            <a:r>
              <a:rPr lang="en-US" sz="2800"/>
              <a:t>Rotate block</a:t>
            </a:r>
            <a:br>
              <a:rPr lang="en-US" sz="2800"/>
            </a:br>
            <a:r>
              <a:rPr lang="en-US" sz="2800">
                <a:solidFill>
                  <a:srgbClr val="92D050"/>
                </a:solidFill>
              </a:rPr>
              <a:t>[S]: </a:t>
            </a:r>
            <a:r>
              <a:rPr lang="en-US" sz="2800"/>
              <a:t>Increased fall speed</a:t>
            </a:r>
            <a:br>
              <a:rPr lang="en-US" sz="2800"/>
            </a:br>
            <a:r>
              <a:rPr lang="en-US" sz="2800">
                <a:solidFill>
                  <a:srgbClr val="92D050"/>
                </a:solidFill>
              </a:rPr>
              <a:t>[SPACE]: </a:t>
            </a:r>
            <a:r>
              <a:rPr lang="en-US" sz="2800"/>
              <a:t>Drop block</a:t>
            </a:r>
            <a:br>
              <a:rPr lang="en-US" sz="2800"/>
            </a:br>
            <a:r>
              <a:rPr lang="en-US" sz="2800">
                <a:solidFill>
                  <a:srgbClr val="92D050"/>
                </a:solidFill>
              </a:rPr>
              <a:t>[C]: </a:t>
            </a:r>
            <a:r>
              <a:rPr lang="en-US" sz="2800"/>
              <a:t>Hold Block</a:t>
            </a:r>
            <a:br>
              <a:rPr lang="en-US" sz="2800"/>
            </a:br>
            <a:r>
              <a:rPr lang="en-US" sz="2800">
                <a:solidFill>
                  <a:srgbClr val="92D050"/>
                </a:solidFill>
              </a:rPr>
              <a:t>[1][2][3]: </a:t>
            </a:r>
            <a:r>
              <a:rPr lang="en-US" sz="2800"/>
              <a:t>Utilize powerup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117</Words>
  <Application>Microsoft Office PowerPoint</Application>
  <PresentationFormat>Widescreen</PresentationFormat>
  <Paragraphs>25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Princess Sofia</vt:lpstr>
      <vt:lpstr>Noto Sans Symbols</vt:lpstr>
      <vt:lpstr>Calibri</vt:lpstr>
      <vt:lpstr>Arial</vt:lpstr>
      <vt:lpstr>Averia Serif Libre</vt:lpstr>
      <vt:lpstr>Office Theme</vt:lpstr>
      <vt:lpstr>Abra-Bawk-Dabra</vt:lpstr>
      <vt:lpstr>Overview</vt:lpstr>
      <vt:lpstr>Specifications</vt:lpstr>
      <vt:lpstr>Plot</vt:lpstr>
      <vt:lpstr>Art &amp; Characters</vt:lpstr>
      <vt:lpstr>Gameplay - Puzzle</vt:lpstr>
      <vt:lpstr>Controls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Abra-Bawk-Dabra</dc:title>
  <dc:creator>Kelly Abramowitz</dc:creator>
  <cp:lastModifiedBy>Kelly Abramowitz</cp:lastModifiedBy>
  <cp:revision>1</cp:revision>
  <dcterms:modified xsi:type="dcterms:W3CDTF">2016-11-30T03:36:54Z</dcterms:modified>
</cp:coreProperties>
</file>